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F1BF73-F0DA-4703-B55A-7850E457AA04}" v="35" dt="2025-04-02T10:57:27.2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u cool" userId="1e679d5343991273" providerId="LiveId" clId="{9FF1BF73-F0DA-4703-B55A-7850E457AA04}"/>
    <pc:docChg chg="undo custSel addSld modSld sldOrd">
      <pc:chgData name="Shanu cool" userId="1e679d5343991273" providerId="LiveId" clId="{9FF1BF73-F0DA-4703-B55A-7850E457AA04}" dt="2025-04-02T11:01:51.668" v="1998" actId="20577"/>
      <pc:docMkLst>
        <pc:docMk/>
      </pc:docMkLst>
      <pc:sldChg chg="addSp delSp modSp mod delDesignElem">
        <pc:chgData name="Shanu cool" userId="1e679d5343991273" providerId="LiveId" clId="{9FF1BF73-F0DA-4703-B55A-7850E457AA04}" dt="2025-04-02T09:31:25.523" v="27"/>
        <pc:sldMkLst>
          <pc:docMk/>
          <pc:sldMk cId="4043737824" sldId="257"/>
        </pc:sldMkLst>
        <pc:spChg chg="mod">
          <ac:chgData name="Shanu cool" userId="1e679d5343991273" providerId="LiveId" clId="{9FF1BF73-F0DA-4703-B55A-7850E457AA04}" dt="2025-04-02T09:31:10.718" v="24" actId="16037"/>
          <ac:spMkLst>
            <pc:docMk/>
            <pc:sldMk cId="4043737824" sldId="257"/>
            <ac:spMk id="2" creationId="{78FD68DA-43BA-4508-8DE2-BA9BB7B2FA5B}"/>
          </ac:spMkLst>
        </pc:spChg>
        <pc:spChg chg="add del">
          <ac:chgData name="Shanu cool" userId="1e679d5343991273" providerId="LiveId" clId="{9FF1BF73-F0DA-4703-B55A-7850E457AA04}" dt="2025-04-02T09:31:25.523" v="27"/>
          <ac:spMkLst>
            <pc:docMk/>
            <pc:sldMk cId="4043737824" sldId="257"/>
            <ac:spMk id="22" creationId="{A9286AD2-18A9-4868-A4E3-7A2097A20810}"/>
          </ac:spMkLst>
        </pc:spChg>
        <pc:cxnChg chg="add del">
          <ac:chgData name="Shanu cool" userId="1e679d5343991273" providerId="LiveId" clId="{9FF1BF73-F0DA-4703-B55A-7850E457AA04}" dt="2025-04-02T09:31:25.523" v="27"/>
          <ac:cxnSpMkLst>
            <pc:docMk/>
            <pc:sldMk cId="4043737824" sldId="257"/>
            <ac:cxnSpMk id="24" creationId="{E7A7CD63-7EC3-44F3-95D0-595C4019FF24}"/>
          </ac:cxnSpMkLst>
        </pc:cxnChg>
      </pc:sldChg>
      <pc:sldChg chg="addSp delSp modSp mod delDesignElem">
        <pc:chgData name="Shanu cool" userId="1e679d5343991273" providerId="LiveId" clId="{9FF1BF73-F0DA-4703-B55A-7850E457AA04}" dt="2025-04-02T10:59:34.338" v="1905" actId="1076"/>
        <pc:sldMkLst>
          <pc:docMk/>
          <pc:sldMk cId="191714609" sldId="258"/>
        </pc:sldMkLst>
        <pc:spChg chg="add del mod">
          <ac:chgData name="Shanu cool" userId="1e679d5343991273" providerId="LiveId" clId="{9FF1BF73-F0DA-4703-B55A-7850E457AA04}" dt="2025-04-02T09:31:34.604" v="31" actId="478"/>
          <ac:spMkLst>
            <pc:docMk/>
            <pc:sldMk cId="191714609" sldId="258"/>
            <ac:spMk id="2" creationId="{9AB2EA78-AEB3-469B-9025-3B17201A457B}"/>
          </ac:spMkLst>
        </pc:spChg>
        <pc:spChg chg="add del mod">
          <ac:chgData name="Shanu cool" userId="1e679d5343991273" providerId="LiveId" clId="{9FF1BF73-F0DA-4703-B55A-7850E457AA04}" dt="2025-04-02T09:30:39.893" v="18" actId="20577"/>
          <ac:spMkLst>
            <pc:docMk/>
            <pc:sldMk cId="191714609" sldId="258"/>
            <ac:spMk id="3" creationId="{255E1F2F-E259-4EA8-9FFD-3A10AF541859}"/>
          </ac:spMkLst>
        </pc:spChg>
        <pc:spChg chg="add del mod">
          <ac:chgData name="Shanu cool" userId="1e679d5343991273" providerId="LiveId" clId="{9FF1BF73-F0DA-4703-B55A-7850E457AA04}" dt="2025-04-02T09:30:39.235" v="16" actId="478"/>
          <ac:spMkLst>
            <pc:docMk/>
            <pc:sldMk cId="191714609" sldId="258"/>
            <ac:spMk id="5" creationId="{04B2B2B7-48BD-4C8A-B927-ACA6B2BC0DBA}"/>
          </ac:spMkLst>
        </pc:spChg>
        <pc:spChg chg="add mod">
          <ac:chgData name="Shanu cool" userId="1e679d5343991273" providerId="LiveId" clId="{9FF1BF73-F0DA-4703-B55A-7850E457AA04}" dt="2025-04-02T10:59:29.116" v="1904" actId="115"/>
          <ac:spMkLst>
            <pc:docMk/>
            <pc:sldMk cId="191714609" sldId="258"/>
            <ac:spMk id="7" creationId="{2BB49CD4-727A-AA90-CC9E-A440407813F1}"/>
          </ac:spMkLst>
        </pc:spChg>
        <pc:spChg chg="add mod">
          <ac:chgData name="Shanu cool" userId="1e679d5343991273" providerId="LiveId" clId="{9FF1BF73-F0DA-4703-B55A-7850E457AA04}" dt="2025-04-02T09:33:45.400" v="131" actId="255"/>
          <ac:spMkLst>
            <pc:docMk/>
            <pc:sldMk cId="191714609" sldId="258"/>
            <ac:spMk id="10" creationId="{094F0D43-1ADF-0B20-7617-D8C891FD6B94}"/>
          </ac:spMkLst>
        </pc:spChg>
        <pc:spChg chg="add del">
          <ac:chgData name="Shanu cool" userId="1e679d5343991273" providerId="LiveId" clId="{9FF1BF73-F0DA-4703-B55A-7850E457AA04}" dt="2025-04-02T09:31:25.523" v="27"/>
          <ac:spMkLst>
            <pc:docMk/>
            <pc:sldMk cId="191714609" sldId="258"/>
            <ac:spMk id="47" creationId="{FBDCECDC-EEE3-4128-AA5E-82A8C08796E8}"/>
          </ac:spMkLst>
        </pc:spChg>
        <pc:spChg chg="add del">
          <ac:chgData name="Shanu cool" userId="1e679d5343991273" providerId="LiveId" clId="{9FF1BF73-F0DA-4703-B55A-7850E457AA04}" dt="2025-04-02T09:31:25.523" v="27"/>
          <ac:spMkLst>
            <pc:docMk/>
            <pc:sldMk cId="191714609" sldId="258"/>
            <ac:spMk id="49" creationId="{4260EDE0-989C-4E16-AF94-F652294D828E}"/>
          </ac:spMkLst>
        </pc:spChg>
        <pc:picChg chg="add mod">
          <ac:chgData name="Shanu cool" userId="1e679d5343991273" providerId="LiveId" clId="{9FF1BF73-F0DA-4703-B55A-7850E457AA04}" dt="2025-04-02T10:59:34.338" v="1905" actId="1076"/>
          <ac:picMkLst>
            <pc:docMk/>
            <pc:sldMk cId="191714609" sldId="258"/>
            <ac:picMk id="9" creationId="{68BEBC9F-7478-715A-4C5D-A50F433F5516}"/>
          </ac:picMkLst>
        </pc:picChg>
      </pc:sldChg>
      <pc:sldChg chg="addSp delSp modSp add mod">
        <pc:chgData name="Shanu cool" userId="1e679d5343991273" providerId="LiveId" clId="{9FF1BF73-F0DA-4703-B55A-7850E457AA04}" dt="2025-04-02T11:00:52.597" v="1961" actId="20577"/>
        <pc:sldMkLst>
          <pc:docMk/>
          <pc:sldMk cId="2685113390" sldId="259"/>
        </pc:sldMkLst>
        <pc:spChg chg="mod">
          <ac:chgData name="Shanu cool" userId="1e679d5343991273" providerId="LiveId" clId="{9FF1BF73-F0DA-4703-B55A-7850E457AA04}" dt="2025-04-02T11:00:52.597" v="1961" actId="20577"/>
          <ac:spMkLst>
            <pc:docMk/>
            <pc:sldMk cId="2685113390" sldId="259"/>
            <ac:spMk id="7" creationId="{3525BA9A-C3C5-9410-45F1-2E64BDA56EA7}"/>
          </ac:spMkLst>
        </pc:spChg>
        <pc:spChg chg="mod">
          <ac:chgData name="Shanu cool" userId="1e679d5343991273" providerId="LiveId" clId="{9FF1BF73-F0DA-4703-B55A-7850E457AA04}" dt="2025-04-02T11:00:23.471" v="1928" actId="1076"/>
          <ac:spMkLst>
            <pc:docMk/>
            <pc:sldMk cId="2685113390" sldId="259"/>
            <ac:spMk id="10" creationId="{FEFE344C-4919-B712-0FD2-C27A61643EBA}"/>
          </ac:spMkLst>
        </pc:spChg>
        <pc:picChg chg="add mod">
          <ac:chgData name="Shanu cool" userId="1e679d5343991273" providerId="LiveId" clId="{9FF1BF73-F0DA-4703-B55A-7850E457AA04}" dt="2025-04-02T10:56:49.916" v="1878" actId="14100"/>
          <ac:picMkLst>
            <pc:docMk/>
            <pc:sldMk cId="2685113390" sldId="259"/>
            <ac:picMk id="4" creationId="{FCFD2E87-6DDF-1D99-C550-E5488B48B2A3}"/>
          </ac:picMkLst>
        </pc:picChg>
        <pc:picChg chg="add mod">
          <ac:chgData name="Shanu cool" userId="1e679d5343991273" providerId="LiveId" clId="{9FF1BF73-F0DA-4703-B55A-7850E457AA04}" dt="2025-04-02T10:56:47.405" v="1877" actId="14100"/>
          <ac:picMkLst>
            <pc:docMk/>
            <pc:sldMk cId="2685113390" sldId="259"/>
            <ac:picMk id="6" creationId="{81F70C62-2A0C-F9CB-E06E-4A7EF4AFA68E}"/>
          </ac:picMkLst>
        </pc:picChg>
        <pc:picChg chg="del">
          <ac:chgData name="Shanu cool" userId="1e679d5343991273" providerId="LiveId" clId="{9FF1BF73-F0DA-4703-B55A-7850E457AA04}" dt="2025-04-02T09:37:15.331" v="249" actId="478"/>
          <ac:picMkLst>
            <pc:docMk/>
            <pc:sldMk cId="2685113390" sldId="259"/>
            <ac:picMk id="9" creationId="{41ECF133-BE30-107F-74CE-E81DDC580231}"/>
          </ac:picMkLst>
        </pc:picChg>
        <pc:picChg chg="add mod">
          <ac:chgData name="Shanu cool" userId="1e679d5343991273" providerId="LiveId" clId="{9FF1BF73-F0DA-4703-B55A-7850E457AA04}" dt="2025-04-02T10:56:43.230" v="1876" actId="14100"/>
          <ac:picMkLst>
            <pc:docMk/>
            <pc:sldMk cId="2685113390" sldId="259"/>
            <ac:picMk id="11" creationId="{189AF9BC-4A38-DCAB-F23F-59EBEE571910}"/>
          </ac:picMkLst>
        </pc:picChg>
      </pc:sldChg>
      <pc:sldChg chg="addSp delSp modSp add mod">
        <pc:chgData name="Shanu cool" userId="1e679d5343991273" providerId="LiveId" clId="{9FF1BF73-F0DA-4703-B55A-7850E457AA04}" dt="2025-04-02T11:00:40.554" v="1943" actId="20577"/>
        <pc:sldMkLst>
          <pc:docMk/>
          <pc:sldMk cId="1798235912" sldId="260"/>
        </pc:sldMkLst>
        <pc:spChg chg="mod">
          <ac:chgData name="Shanu cool" userId="1e679d5343991273" providerId="LiveId" clId="{9FF1BF73-F0DA-4703-B55A-7850E457AA04}" dt="2025-04-02T11:00:40.554" v="1943" actId="20577"/>
          <ac:spMkLst>
            <pc:docMk/>
            <pc:sldMk cId="1798235912" sldId="260"/>
            <ac:spMk id="7" creationId="{C0DE1E9D-7840-735F-B957-39EDADC70C20}"/>
          </ac:spMkLst>
        </pc:spChg>
        <pc:spChg chg="mod">
          <ac:chgData name="Shanu cool" userId="1e679d5343991273" providerId="LiveId" clId="{9FF1BF73-F0DA-4703-B55A-7850E457AA04}" dt="2025-04-02T09:44:56.692" v="484" actId="20577"/>
          <ac:spMkLst>
            <pc:docMk/>
            <pc:sldMk cId="1798235912" sldId="260"/>
            <ac:spMk id="10" creationId="{E0783A07-8A9A-9E03-AD4A-EB512119094F}"/>
          </ac:spMkLst>
        </pc:spChg>
        <pc:picChg chg="del">
          <ac:chgData name="Shanu cool" userId="1e679d5343991273" providerId="LiveId" clId="{9FF1BF73-F0DA-4703-B55A-7850E457AA04}" dt="2025-04-02T09:38:54.363" v="276" actId="478"/>
          <ac:picMkLst>
            <pc:docMk/>
            <pc:sldMk cId="1798235912" sldId="260"/>
            <ac:picMk id="4" creationId="{323241E7-A3FF-CC9A-4CE2-ABC6627187B8}"/>
          </ac:picMkLst>
        </pc:picChg>
        <pc:picChg chg="add mod">
          <ac:chgData name="Shanu cool" userId="1e679d5343991273" providerId="LiveId" clId="{9FF1BF73-F0DA-4703-B55A-7850E457AA04}" dt="2025-04-02T09:45:37.373" v="494" actId="1076"/>
          <ac:picMkLst>
            <pc:docMk/>
            <pc:sldMk cId="1798235912" sldId="260"/>
            <ac:picMk id="5" creationId="{CAE6EB22-F27C-49E5-E636-9D3B5EF60475}"/>
          </ac:picMkLst>
        </pc:picChg>
        <pc:picChg chg="del">
          <ac:chgData name="Shanu cool" userId="1e679d5343991273" providerId="LiveId" clId="{9FF1BF73-F0DA-4703-B55A-7850E457AA04}" dt="2025-04-02T09:38:54.363" v="276" actId="478"/>
          <ac:picMkLst>
            <pc:docMk/>
            <pc:sldMk cId="1798235912" sldId="260"/>
            <ac:picMk id="6" creationId="{49920069-C3AB-606A-7F0F-3B5DA2978CFB}"/>
          </ac:picMkLst>
        </pc:picChg>
        <pc:picChg chg="add mod">
          <ac:chgData name="Shanu cool" userId="1e679d5343991273" providerId="LiveId" clId="{9FF1BF73-F0DA-4703-B55A-7850E457AA04}" dt="2025-04-02T09:45:37.373" v="494" actId="1076"/>
          <ac:picMkLst>
            <pc:docMk/>
            <pc:sldMk cId="1798235912" sldId="260"/>
            <ac:picMk id="9" creationId="{CE1B0203-C1BD-826C-0460-2FC57B88DDE1}"/>
          </ac:picMkLst>
        </pc:picChg>
        <pc:picChg chg="del">
          <ac:chgData name="Shanu cool" userId="1e679d5343991273" providerId="LiveId" clId="{9FF1BF73-F0DA-4703-B55A-7850E457AA04}" dt="2025-04-02T09:38:54.363" v="276" actId="478"/>
          <ac:picMkLst>
            <pc:docMk/>
            <pc:sldMk cId="1798235912" sldId="260"/>
            <ac:picMk id="11" creationId="{961C10ED-3C5A-0FB9-CBE2-BC542314682B}"/>
          </ac:picMkLst>
        </pc:picChg>
        <pc:picChg chg="add del mod">
          <ac:chgData name="Shanu cool" userId="1e679d5343991273" providerId="LiveId" clId="{9FF1BF73-F0DA-4703-B55A-7850E457AA04}" dt="2025-04-02T09:42:33.800" v="297" actId="478"/>
          <ac:picMkLst>
            <pc:docMk/>
            <pc:sldMk cId="1798235912" sldId="260"/>
            <ac:picMk id="13" creationId="{3F1353D2-D9BE-E045-F2AA-80866EDEE86D}"/>
          </ac:picMkLst>
        </pc:picChg>
        <pc:picChg chg="add mod">
          <ac:chgData name="Shanu cool" userId="1e679d5343991273" providerId="LiveId" clId="{9FF1BF73-F0DA-4703-B55A-7850E457AA04}" dt="2025-04-02T09:45:37.373" v="494" actId="1076"/>
          <ac:picMkLst>
            <pc:docMk/>
            <pc:sldMk cId="1798235912" sldId="260"/>
            <ac:picMk id="15" creationId="{D48907D2-6F2C-8E5B-A695-BC2D3EBDE6CD}"/>
          </ac:picMkLst>
        </pc:picChg>
      </pc:sldChg>
      <pc:sldChg chg="addSp delSp modSp add mod">
        <pc:chgData name="Shanu cool" userId="1e679d5343991273" providerId="LiveId" clId="{9FF1BF73-F0DA-4703-B55A-7850E457AA04}" dt="2025-04-02T11:01:11.134" v="1963" actId="115"/>
        <pc:sldMkLst>
          <pc:docMk/>
          <pc:sldMk cId="2968348073" sldId="261"/>
        </pc:sldMkLst>
        <pc:spChg chg="mod">
          <ac:chgData name="Shanu cool" userId="1e679d5343991273" providerId="LiveId" clId="{9FF1BF73-F0DA-4703-B55A-7850E457AA04}" dt="2025-04-02T11:01:11.134" v="1963" actId="115"/>
          <ac:spMkLst>
            <pc:docMk/>
            <pc:sldMk cId="2968348073" sldId="261"/>
            <ac:spMk id="7" creationId="{68302A3D-B91F-00EF-F5BE-9206AC5FA956}"/>
          </ac:spMkLst>
        </pc:spChg>
        <pc:spChg chg="mod">
          <ac:chgData name="Shanu cool" userId="1e679d5343991273" providerId="LiveId" clId="{9FF1BF73-F0DA-4703-B55A-7850E457AA04}" dt="2025-04-02T09:51:25.486" v="589" actId="20577"/>
          <ac:spMkLst>
            <pc:docMk/>
            <pc:sldMk cId="2968348073" sldId="261"/>
            <ac:spMk id="10" creationId="{E06BE945-C6DA-2781-3AE7-6B4C2E706C91}"/>
          </ac:spMkLst>
        </pc:spChg>
        <pc:picChg chg="add mod">
          <ac:chgData name="Shanu cool" userId="1e679d5343991273" providerId="LiveId" clId="{9FF1BF73-F0DA-4703-B55A-7850E457AA04}" dt="2025-04-02T09:52:03.134" v="624" actId="1076"/>
          <ac:picMkLst>
            <pc:docMk/>
            <pc:sldMk cId="2968348073" sldId="261"/>
            <ac:picMk id="4" creationId="{84253F98-0142-1606-837F-633DF1E85988}"/>
          </ac:picMkLst>
        </pc:picChg>
        <pc:picChg chg="del">
          <ac:chgData name="Shanu cool" userId="1e679d5343991273" providerId="LiveId" clId="{9FF1BF73-F0DA-4703-B55A-7850E457AA04}" dt="2025-04-02T09:50:31.274" v="496" actId="478"/>
          <ac:picMkLst>
            <pc:docMk/>
            <pc:sldMk cId="2968348073" sldId="261"/>
            <ac:picMk id="5" creationId="{E449B830-FD62-D0EC-B9F1-EB99A352A43A}"/>
          </ac:picMkLst>
        </pc:picChg>
        <pc:picChg chg="del">
          <ac:chgData name="Shanu cool" userId="1e679d5343991273" providerId="LiveId" clId="{9FF1BF73-F0DA-4703-B55A-7850E457AA04}" dt="2025-04-02T09:50:31.274" v="496" actId="478"/>
          <ac:picMkLst>
            <pc:docMk/>
            <pc:sldMk cId="2968348073" sldId="261"/>
            <ac:picMk id="9" creationId="{4F4C0FFF-8657-2C37-FF55-9B40F32551F3}"/>
          </ac:picMkLst>
        </pc:picChg>
        <pc:picChg chg="del">
          <ac:chgData name="Shanu cool" userId="1e679d5343991273" providerId="LiveId" clId="{9FF1BF73-F0DA-4703-B55A-7850E457AA04}" dt="2025-04-02T09:50:31.274" v="496" actId="478"/>
          <ac:picMkLst>
            <pc:docMk/>
            <pc:sldMk cId="2968348073" sldId="261"/>
            <ac:picMk id="15" creationId="{8F7AB383-14E6-5730-FC15-148F23DE450D}"/>
          </ac:picMkLst>
        </pc:picChg>
      </pc:sldChg>
      <pc:sldChg chg="addSp delSp modSp add mod">
        <pc:chgData name="Shanu cool" userId="1e679d5343991273" providerId="LiveId" clId="{9FF1BF73-F0DA-4703-B55A-7850E457AA04}" dt="2025-04-02T11:01:25.507" v="1978" actId="27636"/>
        <pc:sldMkLst>
          <pc:docMk/>
          <pc:sldMk cId="1263828026" sldId="262"/>
        </pc:sldMkLst>
        <pc:spChg chg="mod">
          <ac:chgData name="Shanu cool" userId="1e679d5343991273" providerId="LiveId" clId="{9FF1BF73-F0DA-4703-B55A-7850E457AA04}" dt="2025-04-02T11:01:25.507" v="1978" actId="27636"/>
          <ac:spMkLst>
            <pc:docMk/>
            <pc:sldMk cId="1263828026" sldId="262"/>
            <ac:spMk id="7" creationId="{22C4C612-9E0D-18A8-AED5-779E29510C2F}"/>
          </ac:spMkLst>
        </pc:spChg>
        <pc:spChg chg="mod">
          <ac:chgData name="Shanu cool" userId="1e679d5343991273" providerId="LiveId" clId="{9FF1BF73-F0DA-4703-B55A-7850E457AA04}" dt="2025-04-02T09:56:01.358" v="785" actId="20577"/>
          <ac:spMkLst>
            <pc:docMk/>
            <pc:sldMk cId="1263828026" sldId="262"/>
            <ac:spMk id="10" creationId="{2E7C5433-1792-BF53-A496-5611DA1DB275}"/>
          </ac:spMkLst>
        </pc:spChg>
        <pc:picChg chg="del">
          <ac:chgData name="Shanu cool" userId="1e679d5343991273" providerId="LiveId" clId="{9FF1BF73-F0DA-4703-B55A-7850E457AA04}" dt="2025-04-02T09:52:50.321" v="647" actId="478"/>
          <ac:picMkLst>
            <pc:docMk/>
            <pc:sldMk cId="1263828026" sldId="262"/>
            <ac:picMk id="4" creationId="{56BE8A44-B806-A229-6E33-E4216CCBD96D}"/>
          </ac:picMkLst>
        </pc:picChg>
        <pc:picChg chg="add mod">
          <ac:chgData name="Shanu cool" userId="1e679d5343991273" providerId="LiveId" clId="{9FF1BF73-F0DA-4703-B55A-7850E457AA04}" dt="2025-04-02T09:53:53.268" v="662" actId="1076"/>
          <ac:picMkLst>
            <pc:docMk/>
            <pc:sldMk cId="1263828026" sldId="262"/>
            <ac:picMk id="5" creationId="{376147D8-517B-333C-A004-D319493DAB5A}"/>
          </ac:picMkLst>
        </pc:picChg>
      </pc:sldChg>
      <pc:sldChg chg="addSp delSp modSp add mod">
        <pc:chgData name="Shanu cool" userId="1e679d5343991273" providerId="LiveId" clId="{9FF1BF73-F0DA-4703-B55A-7850E457AA04}" dt="2025-04-02T11:01:39.175" v="1989" actId="115"/>
        <pc:sldMkLst>
          <pc:docMk/>
          <pc:sldMk cId="2555496075" sldId="263"/>
        </pc:sldMkLst>
        <pc:spChg chg="add del">
          <ac:chgData name="Shanu cool" userId="1e679d5343991273" providerId="LiveId" clId="{9FF1BF73-F0DA-4703-B55A-7850E457AA04}" dt="2025-04-02T09:55:29.967" v="743" actId="478"/>
          <ac:spMkLst>
            <pc:docMk/>
            <pc:sldMk cId="2555496075" sldId="263"/>
            <ac:spMk id="3" creationId="{3F9999C4-D6CC-4681-A1A3-F688AA29A7CB}"/>
          </ac:spMkLst>
        </pc:spChg>
        <pc:spChg chg="add del mod">
          <ac:chgData name="Shanu cool" userId="1e679d5343991273" providerId="LiveId" clId="{9FF1BF73-F0DA-4703-B55A-7850E457AA04}" dt="2025-04-02T11:01:39.175" v="1989" actId="115"/>
          <ac:spMkLst>
            <pc:docMk/>
            <pc:sldMk cId="2555496075" sldId="263"/>
            <ac:spMk id="7" creationId="{0C2FFE4A-3FCD-D60A-00E9-3FFE8AD098BF}"/>
          </ac:spMkLst>
        </pc:spChg>
        <pc:spChg chg="add del mod">
          <ac:chgData name="Shanu cool" userId="1e679d5343991273" providerId="LiveId" clId="{9FF1BF73-F0DA-4703-B55A-7850E457AA04}" dt="2025-04-02T09:55:29.967" v="743" actId="478"/>
          <ac:spMkLst>
            <pc:docMk/>
            <pc:sldMk cId="2555496075" sldId="263"/>
            <ac:spMk id="8" creationId="{50DECDF6-8BC1-5C36-ADD8-1417BAB92B3A}"/>
          </ac:spMkLst>
        </pc:spChg>
        <pc:spChg chg="add del mod">
          <ac:chgData name="Shanu cool" userId="1e679d5343991273" providerId="LiveId" clId="{9FF1BF73-F0DA-4703-B55A-7850E457AA04}" dt="2025-04-02T09:56:08.705" v="787" actId="20577"/>
          <ac:spMkLst>
            <pc:docMk/>
            <pc:sldMk cId="2555496075" sldId="263"/>
            <ac:spMk id="10" creationId="{8064AA87-D1F9-E9AB-4EA8-AA99824906DD}"/>
          </ac:spMkLst>
        </pc:spChg>
        <pc:spChg chg="add del mod">
          <ac:chgData name="Shanu cool" userId="1e679d5343991273" providerId="LiveId" clId="{9FF1BF73-F0DA-4703-B55A-7850E457AA04}" dt="2025-04-02T09:55:29.967" v="743" actId="478"/>
          <ac:spMkLst>
            <pc:docMk/>
            <pc:sldMk cId="2555496075" sldId="263"/>
            <ac:spMk id="11" creationId="{8F5FF664-87B4-1D88-9AE5-20E8F9EC1595}"/>
          </ac:spMkLst>
        </pc:spChg>
        <pc:picChg chg="add del mod">
          <ac:chgData name="Shanu cool" userId="1e679d5343991273" providerId="LiveId" clId="{9FF1BF73-F0DA-4703-B55A-7850E457AA04}" dt="2025-04-02T09:55:29.967" v="743" actId="478"/>
          <ac:picMkLst>
            <pc:docMk/>
            <pc:sldMk cId="2555496075" sldId="263"/>
            <ac:picMk id="4" creationId="{648CD870-64F3-FB90-5052-A10879164498}"/>
          </ac:picMkLst>
        </pc:picChg>
        <pc:picChg chg="del">
          <ac:chgData name="Shanu cool" userId="1e679d5343991273" providerId="LiveId" clId="{9FF1BF73-F0DA-4703-B55A-7850E457AA04}" dt="2025-04-02T09:53:25.404" v="656" actId="478"/>
          <ac:picMkLst>
            <pc:docMk/>
            <pc:sldMk cId="2555496075" sldId="263"/>
            <ac:picMk id="5" creationId="{02082BB8-AE8F-C6B5-189D-70937CE36BB4}"/>
          </ac:picMkLst>
        </pc:picChg>
      </pc:sldChg>
      <pc:sldChg chg="addSp delSp modSp add mod">
        <pc:chgData name="Shanu cool" userId="1e679d5343991273" providerId="LiveId" clId="{9FF1BF73-F0DA-4703-B55A-7850E457AA04}" dt="2025-04-02T11:01:51.668" v="1998" actId="20577"/>
        <pc:sldMkLst>
          <pc:docMk/>
          <pc:sldMk cId="585731294" sldId="264"/>
        </pc:sldMkLst>
        <pc:spChg chg="mod">
          <ac:chgData name="Shanu cool" userId="1e679d5343991273" providerId="LiveId" clId="{9FF1BF73-F0DA-4703-B55A-7850E457AA04}" dt="2025-04-02T11:01:51.668" v="1998" actId="20577"/>
          <ac:spMkLst>
            <pc:docMk/>
            <pc:sldMk cId="585731294" sldId="264"/>
            <ac:spMk id="7" creationId="{710AB29A-8B0E-7147-79B9-EAFD45AD11F8}"/>
          </ac:spMkLst>
        </pc:spChg>
        <pc:spChg chg="mod">
          <ac:chgData name="Shanu cool" userId="1e679d5343991273" providerId="LiveId" clId="{9FF1BF73-F0DA-4703-B55A-7850E457AA04}" dt="2025-04-02T09:56:14.990" v="789" actId="20577"/>
          <ac:spMkLst>
            <pc:docMk/>
            <pc:sldMk cId="585731294" sldId="264"/>
            <ac:spMk id="10" creationId="{1A535A7F-0BF8-C9BA-251B-6CE1734961D7}"/>
          </ac:spMkLst>
        </pc:spChg>
        <pc:picChg chg="del">
          <ac:chgData name="Shanu cool" userId="1e679d5343991273" providerId="LiveId" clId="{9FF1BF73-F0DA-4703-B55A-7850E457AA04}" dt="2025-04-02T09:54:57.809" v="736" actId="478"/>
          <ac:picMkLst>
            <pc:docMk/>
            <pc:sldMk cId="585731294" sldId="264"/>
            <ac:picMk id="4" creationId="{9C49A076-3232-8CAC-B295-31004B92AE92}"/>
          </ac:picMkLst>
        </pc:picChg>
        <pc:picChg chg="add mod">
          <ac:chgData name="Shanu cool" userId="1e679d5343991273" providerId="LiveId" clId="{9FF1BF73-F0DA-4703-B55A-7850E457AA04}" dt="2025-04-02T09:56:27.532" v="791" actId="14100"/>
          <ac:picMkLst>
            <pc:docMk/>
            <pc:sldMk cId="585731294" sldId="264"/>
            <ac:picMk id="5" creationId="{62448812-071B-0B13-E223-2E0BB2AE4471}"/>
          </ac:picMkLst>
        </pc:picChg>
      </pc:sldChg>
      <pc:sldChg chg="addSp delSp modSp add mod">
        <pc:chgData name="Shanu cool" userId="1e679d5343991273" providerId="LiveId" clId="{9FF1BF73-F0DA-4703-B55A-7850E457AA04}" dt="2025-04-02T10:12:32.617" v="968" actId="20577"/>
        <pc:sldMkLst>
          <pc:docMk/>
          <pc:sldMk cId="2312125799" sldId="265"/>
        </pc:sldMkLst>
        <pc:spChg chg="mod">
          <ac:chgData name="Shanu cool" userId="1e679d5343991273" providerId="LiveId" clId="{9FF1BF73-F0DA-4703-B55A-7850E457AA04}" dt="2025-04-02T10:10:33.959" v="817" actId="115"/>
          <ac:spMkLst>
            <pc:docMk/>
            <pc:sldMk cId="2312125799" sldId="265"/>
            <ac:spMk id="7" creationId="{90F69217-48E0-F478-B434-A7FA323B92DE}"/>
          </ac:spMkLst>
        </pc:spChg>
        <pc:spChg chg="mod">
          <ac:chgData name="Shanu cool" userId="1e679d5343991273" providerId="LiveId" clId="{9FF1BF73-F0DA-4703-B55A-7850E457AA04}" dt="2025-04-02T10:12:32.617" v="968" actId="20577"/>
          <ac:spMkLst>
            <pc:docMk/>
            <pc:sldMk cId="2312125799" sldId="265"/>
            <ac:spMk id="10" creationId="{5F35F1EB-B83B-791B-8F32-00A55C19083E}"/>
          </ac:spMkLst>
        </pc:spChg>
        <pc:picChg chg="add mod">
          <ac:chgData name="Shanu cool" userId="1e679d5343991273" providerId="LiveId" clId="{9FF1BF73-F0DA-4703-B55A-7850E457AA04}" dt="2025-04-02T10:11:03.042" v="822" actId="14100"/>
          <ac:picMkLst>
            <pc:docMk/>
            <pc:sldMk cId="2312125799" sldId="265"/>
            <ac:picMk id="4" creationId="{0CF1DA59-61B5-853E-2AB0-E373B7CF1A36}"/>
          </ac:picMkLst>
        </pc:picChg>
        <pc:picChg chg="del">
          <ac:chgData name="Shanu cool" userId="1e679d5343991273" providerId="LiveId" clId="{9FF1BF73-F0DA-4703-B55A-7850E457AA04}" dt="2025-04-02T10:10:37.942" v="818" actId="478"/>
          <ac:picMkLst>
            <pc:docMk/>
            <pc:sldMk cId="2312125799" sldId="265"/>
            <ac:picMk id="5" creationId="{70374215-1B71-78FF-1844-7BD8CCD66116}"/>
          </ac:picMkLst>
        </pc:picChg>
      </pc:sldChg>
      <pc:sldChg chg="addSp delSp modSp add mod">
        <pc:chgData name="Shanu cool" userId="1e679d5343991273" providerId="LiveId" clId="{9FF1BF73-F0DA-4703-B55A-7850E457AA04}" dt="2025-04-02T10:22:04.007" v="1259" actId="20577"/>
        <pc:sldMkLst>
          <pc:docMk/>
          <pc:sldMk cId="3220169268" sldId="266"/>
        </pc:sldMkLst>
        <pc:spChg chg="mod">
          <ac:chgData name="Shanu cool" userId="1e679d5343991273" providerId="LiveId" clId="{9FF1BF73-F0DA-4703-B55A-7850E457AA04}" dt="2025-04-02T10:22:04.007" v="1259" actId="20577"/>
          <ac:spMkLst>
            <pc:docMk/>
            <pc:sldMk cId="3220169268" sldId="266"/>
            <ac:spMk id="7" creationId="{2AC82567-3725-D5AC-744F-DB4C04CA5953}"/>
          </ac:spMkLst>
        </pc:spChg>
        <pc:spChg chg="mod">
          <ac:chgData name="Shanu cool" userId="1e679d5343991273" providerId="LiveId" clId="{9FF1BF73-F0DA-4703-B55A-7850E457AA04}" dt="2025-04-02T10:19:50.276" v="1224" actId="20577"/>
          <ac:spMkLst>
            <pc:docMk/>
            <pc:sldMk cId="3220169268" sldId="266"/>
            <ac:spMk id="10" creationId="{B90BBFF1-4947-76FC-E46A-D9052BDB0C9C}"/>
          </ac:spMkLst>
        </pc:spChg>
        <pc:picChg chg="del mod">
          <ac:chgData name="Shanu cool" userId="1e679d5343991273" providerId="LiveId" clId="{9FF1BF73-F0DA-4703-B55A-7850E457AA04}" dt="2025-04-02T10:21:02.542" v="1225" actId="478"/>
          <ac:picMkLst>
            <pc:docMk/>
            <pc:sldMk cId="3220169268" sldId="266"/>
            <ac:picMk id="4" creationId="{DAA3B7CD-CFA2-1424-827D-819270BCE7D2}"/>
          </ac:picMkLst>
        </pc:picChg>
        <pc:picChg chg="add mod">
          <ac:chgData name="Shanu cool" userId="1e679d5343991273" providerId="LiveId" clId="{9FF1BF73-F0DA-4703-B55A-7850E457AA04}" dt="2025-04-02T10:21:16.844" v="1229" actId="14100"/>
          <ac:picMkLst>
            <pc:docMk/>
            <pc:sldMk cId="3220169268" sldId="266"/>
            <ac:picMk id="5" creationId="{99C0999D-F433-5317-795F-E33AF37E07AB}"/>
          </ac:picMkLst>
        </pc:picChg>
      </pc:sldChg>
      <pc:sldChg chg="addSp delSp modSp add mod">
        <pc:chgData name="Shanu cool" userId="1e679d5343991273" providerId="LiveId" clId="{9FF1BF73-F0DA-4703-B55A-7850E457AA04}" dt="2025-04-02T10:27:35.252" v="1437" actId="20577"/>
        <pc:sldMkLst>
          <pc:docMk/>
          <pc:sldMk cId="3364013264" sldId="267"/>
        </pc:sldMkLst>
        <pc:spChg chg="mod">
          <ac:chgData name="Shanu cool" userId="1e679d5343991273" providerId="LiveId" clId="{9FF1BF73-F0DA-4703-B55A-7850E457AA04}" dt="2025-04-02T10:22:10.772" v="1266" actId="20577"/>
          <ac:spMkLst>
            <pc:docMk/>
            <pc:sldMk cId="3364013264" sldId="267"/>
            <ac:spMk id="7" creationId="{1029816A-19B0-0A05-151E-E1E7E60D80F2}"/>
          </ac:spMkLst>
        </pc:spChg>
        <pc:spChg chg="mod">
          <ac:chgData name="Shanu cool" userId="1e679d5343991273" providerId="LiveId" clId="{9FF1BF73-F0DA-4703-B55A-7850E457AA04}" dt="2025-04-02T10:27:35.252" v="1437" actId="20577"/>
          <ac:spMkLst>
            <pc:docMk/>
            <pc:sldMk cId="3364013264" sldId="267"/>
            <ac:spMk id="10" creationId="{E28E8327-57CE-0F1D-7EA5-0D66DBCA92D5}"/>
          </ac:spMkLst>
        </pc:spChg>
        <pc:picChg chg="add mod">
          <ac:chgData name="Shanu cool" userId="1e679d5343991273" providerId="LiveId" clId="{9FF1BF73-F0DA-4703-B55A-7850E457AA04}" dt="2025-04-02T10:26:06.688" v="1312" actId="14100"/>
          <ac:picMkLst>
            <pc:docMk/>
            <pc:sldMk cId="3364013264" sldId="267"/>
            <ac:picMk id="4" creationId="{69BAB747-923E-C1EF-5CBA-EE41CCE435BB}"/>
          </ac:picMkLst>
        </pc:picChg>
        <pc:picChg chg="del">
          <ac:chgData name="Shanu cool" userId="1e679d5343991273" providerId="LiveId" clId="{9FF1BF73-F0DA-4703-B55A-7850E457AA04}" dt="2025-04-02T10:22:55.864" v="1285" actId="478"/>
          <ac:picMkLst>
            <pc:docMk/>
            <pc:sldMk cId="3364013264" sldId="267"/>
            <ac:picMk id="5" creationId="{539BB694-96FD-B29F-620B-EF0CFD10ECDD}"/>
          </ac:picMkLst>
        </pc:picChg>
        <pc:picChg chg="add mod">
          <ac:chgData name="Shanu cool" userId="1e679d5343991273" providerId="LiveId" clId="{9FF1BF73-F0DA-4703-B55A-7850E457AA04}" dt="2025-04-02T10:26:04.185" v="1311" actId="14100"/>
          <ac:picMkLst>
            <pc:docMk/>
            <pc:sldMk cId="3364013264" sldId="267"/>
            <ac:picMk id="8" creationId="{F69BAA83-9B42-C001-B272-C4FC7B1069A7}"/>
          </ac:picMkLst>
        </pc:picChg>
        <pc:picChg chg="add mod">
          <ac:chgData name="Shanu cool" userId="1e679d5343991273" providerId="LiveId" clId="{9FF1BF73-F0DA-4703-B55A-7850E457AA04}" dt="2025-04-02T10:25:49.241" v="1310" actId="1076"/>
          <ac:picMkLst>
            <pc:docMk/>
            <pc:sldMk cId="3364013264" sldId="267"/>
            <ac:picMk id="11" creationId="{3D46CB4A-2847-77FD-2AA0-080D5DF8255B}"/>
          </ac:picMkLst>
        </pc:picChg>
      </pc:sldChg>
      <pc:sldChg chg="addSp delSp modSp add mod ord">
        <pc:chgData name="Shanu cool" userId="1e679d5343991273" providerId="LiveId" clId="{9FF1BF73-F0DA-4703-B55A-7850E457AA04}" dt="2025-04-02T10:31:42.631" v="1578" actId="14100"/>
        <pc:sldMkLst>
          <pc:docMk/>
          <pc:sldMk cId="2992055106" sldId="268"/>
        </pc:sldMkLst>
        <pc:spChg chg="mod">
          <ac:chgData name="Shanu cool" userId="1e679d5343991273" providerId="LiveId" clId="{9FF1BF73-F0DA-4703-B55A-7850E457AA04}" dt="2025-04-02T10:28:12.241" v="1474" actId="20577"/>
          <ac:spMkLst>
            <pc:docMk/>
            <pc:sldMk cId="2992055106" sldId="268"/>
            <ac:spMk id="7" creationId="{1FBEB64A-4DB6-CD0B-7F55-0C8A50A86A61}"/>
          </ac:spMkLst>
        </pc:spChg>
        <pc:spChg chg="mod">
          <ac:chgData name="Shanu cool" userId="1e679d5343991273" providerId="LiveId" clId="{9FF1BF73-F0DA-4703-B55A-7850E457AA04}" dt="2025-04-02T10:30:25.580" v="1573" actId="20577"/>
          <ac:spMkLst>
            <pc:docMk/>
            <pc:sldMk cId="2992055106" sldId="268"/>
            <ac:spMk id="10" creationId="{8CE87A40-1E7A-9E23-1CB7-291FE07A035E}"/>
          </ac:spMkLst>
        </pc:spChg>
        <pc:picChg chg="add mod">
          <ac:chgData name="Shanu cool" userId="1e679d5343991273" providerId="LiveId" clId="{9FF1BF73-F0DA-4703-B55A-7850E457AA04}" dt="2025-04-02T10:31:42.631" v="1578" actId="14100"/>
          <ac:picMkLst>
            <pc:docMk/>
            <pc:sldMk cId="2992055106" sldId="268"/>
            <ac:picMk id="4" creationId="{44A2C2C2-C0B0-7BF3-681B-A42FC7177167}"/>
          </ac:picMkLst>
        </pc:picChg>
        <pc:picChg chg="del">
          <ac:chgData name="Shanu cool" userId="1e679d5343991273" providerId="LiveId" clId="{9FF1BF73-F0DA-4703-B55A-7850E457AA04}" dt="2025-04-02T10:29:17.613" v="1475" actId="478"/>
          <ac:picMkLst>
            <pc:docMk/>
            <pc:sldMk cId="2992055106" sldId="268"/>
            <ac:picMk id="5" creationId="{FBD49F77-9B81-6F3D-695B-901EA349CDD1}"/>
          </ac:picMkLst>
        </pc:picChg>
      </pc:sldChg>
      <pc:sldChg chg="addSp delSp modSp add mod">
        <pc:chgData name="Shanu cool" userId="1e679d5343991273" providerId="LiveId" clId="{9FF1BF73-F0DA-4703-B55A-7850E457AA04}" dt="2025-04-02T10:48:15.894" v="1658" actId="14100"/>
        <pc:sldMkLst>
          <pc:docMk/>
          <pc:sldMk cId="634937696" sldId="269"/>
        </pc:sldMkLst>
        <pc:spChg chg="mod">
          <ac:chgData name="Shanu cool" userId="1e679d5343991273" providerId="LiveId" clId="{9FF1BF73-F0DA-4703-B55A-7850E457AA04}" dt="2025-04-02T10:41:08.956" v="1623" actId="20577"/>
          <ac:spMkLst>
            <pc:docMk/>
            <pc:sldMk cId="634937696" sldId="269"/>
            <ac:spMk id="7" creationId="{CD4E8368-1B11-3335-C1F6-FB3B8D3A7815}"/>
          </ac:spMkLst>
        </pc:spChg>
        <pc:spChg chg="mod">
          <ac:chgData name="Shanu cool" userId="1e679d5343991273" providerId="LiveId" clId="{9FF1BF73-F0DA-4703-B55A-7850E457AA04}" dt="2025-04-02T10:42:58.759" v="1642" actId="20577"/>
          <ac:spMkLst>
            <pc:docMk/>
            <pc:sldMk cId="634937696" sldId="269"/>
            <ac:spMk id="10" creationId="{8B951C76-C9F1-2A9D-6123-BBC7EA6DF1B2}"/>
          </ac:spMkLst>
        </pc:spChg>
        <pc:picChg chg="del">
          <ac:chgData name="Shanu cool" userId="1e679d5343991273" providerId="LiveId" clId="{9FF1BF73-F0DA-4703-B55A-7850E457AA04}" dt="2025-04-02T10:43:24.177" v="1643" actId="478"/>
          <ac:picMkLst>
            <pc:docMk/>
            <pc:sldMk cId="634937696" sldId="269"/>
            <ac:picMk id="4" creationId="{4693E936-7F1A-0558-42EB-275D711F2890}"/>
          </ac:picMkLst>
        </pc:picChg>
        <pc:picChg chg="add del mod">
          <ac:chgData name="Shanu cool" userId="1e679d5343991273" providerId="LiveId" clId="{9FF1BF73-F0DA-4703-B55A-7850E457AA04}" dt="2025-04-02T10:46:18.296" v="1648" actId="478"/>
          <ac:picMkLst>
            <pc:docMk/>
            <pc:sldMk cId="634937696" sldId="269"/>
            <ac:picMk id="5" creationId="{E046F8DB-4EAE-AF58-36AD-C20DC993B624}"/>
          </ac:picMkLst>
        </pc:picChg>
        <pc:picChg chg="add del mod">
          <ac:chgData name="Shanu cool" userId="1e679d5343991273" providerId="LiveId" clId="{9FF1BF73-F0DA-4703-B55A-7850E457AA04}" dt="2025-04-02T10:47:22.172" v="1654" actId="478"/>
          <ac:picMkLst>
            <pc:docMk/>
            <pc:sldMk cId="634937696" sldId="269"/>
            <ac:picMk id="8" creationId="{1E0200D2-D1EE-24AA-079B-EE92B3B50054}"/>
          </ac:picMkLst>
        </pc:picChg>
        <pc:picChg chg="add mod">
          <ac:chgData name="Shanu cool" userId="1e679d5343991273" providerId="LiveId" clId="{9FF1BF73-F0DA-4703-B55A-7850E457AA04}" dt="2025-04-02T10:48:15.894" v="1658" actId="14100"/>
          <ac:picMkLst>
            <pc:docMk/>
            <pc:sldMk cId="634937696" sldId="269"/>
            <ac:picMk id="11" creationId="{B104959E-D311-91D3-AC9C-664178EB0561}"/>
          </ac:picMkLst>
        </pc:picChg>
      </pc:sldChg>
      <pc:sldChg chg="addSp delSp modSp add mod">
        <pc:chgData name="Shanu cool" userId="1e679d5343991273" providerId="LiveId" clId="{9FF1BF73-F0DA-4703-B55A-7850E457AA04}" dt="2025-04-02T10:59:14.151" v="1902" actId="1076"/>
        <pc:sldMkLst>
          <pc:docMk/>
          <pc:sldMk cId="713995550" sldId="270"/>
        </pc:sldMkLst>
        <pc:spChg chg="mod">
          <ac:chgData name="Shanu cool" userId="1e679d5343991273" providerId="LiveId" clId="{9FF1BF73-F0DA-4703-B55A-7850E457AA04}" dt="2025-04-02T10:52:58.135" v="1805" actId="20577"/>
          <ac:spMkLst>
            <pc:docMk/>
            <pc:sldMk cId="713995550" sldId="270"/>
            <ac:spMk id="7" creationId="{FD8C08A0-FE2E-2B51-BDDC-5A26D4B4802B}"/>
          </ac:spMkLst>
        </pc:spChg>
        <pc:spChg chg="mod">
          <ac:chgData name="Shanu cool" userId="1e679d5343991273" providerId="LiveId" clId="{9FF1BF73-F0DA-4703-B55A-7850E457AA04}" dt="2025-04-02T10:51:07.914" v="1767" actId="20577"/>
          <ac:spMkLst>
            <pc:docMk/>
            <pc:sldMk cId="713995550" sldId="270"/>
            <ac:spMk id="10" creationId="{C90C1E2D-8EB4-FDE5-5168-339C92309C62}"/>
          </ac:spMkLst>
        </pc:spChg>
        <pc:picChg chg="add del mod">
          <ac:chgData name="Shanu cool" userId="1e679d5343991273" providerId="LiveId" clId="{9FF1BF73-F0DA-4703-B55A-7850E457AA04}" dt="2025-04-02T10:54:22.083" v="1861" actId="478"/>
          <ac:picMkLst>
            <pc:docMk/>
            <pc:sldMk cId="713995550" sldId="270"/>
            <ac:picMk id="4" creationId="{AACE121F-CEB7-34BC-6DEA-9D98CBF2D550}"/>
          </ac:picMkLst>
        </pc:picChg>
        <pc:picChg chg="add del mod">
          <ac:chgData name="Shanu cool" userId="1e679d5343991273" providerId="LiveId" clId="{9FF1BF73-F0DA-4703-B55A-7850E457AA04}" dt="2025-04-02T10:54:22.783" v="1862" actId="478"/>
          <ac:picMkLst>
            <pc:docMk/>
            <pc:sldMk cId="713995550" sldId="270"/>
            <ac:picMk id="6" creationId="{5DCE5CE2-41E9-10C1-EC6B-47453202F5E0}"/>
          </ac:picMkLst>
        </pc:picChg>
        <pc:picChg chg="add mod">
          <ac:chgData name="Shanu cool" userId="1e679d5343991273" providerId="LiveId" clId="{9FF1BF73-F0DA-4703-B55A-7850E457AA04}" dt="2025-04-02T10:59:14.151" v="1902" actId="1076"/>
          <ac:picMkLst>
            <pc:docMk/>
            <pc:sldMk cId="713995550" sldId="270"/>
            <ac:picMk id="9" creationId="{0B9BADAA-41D7-72C7-BF7F-65355B480E91}"/>
          </ac:picMkLst>
        </pc:picChg>
        <pc:picChg chg="del">
          <ac:chgData name="Shanu cool" userId="1e679d5343991273" providerId="LiveId" clId="{9FF1BF73-F0DA-4703-B55A-7850E457AA04}" dt="2025-04-02T10:51:16.431" v="1768" actId="478"/>
          <ac:picMkLst>
            <pc:docMk/>
            <pc:sldMk cId="713995550" sldId="270"/>
            <ac:picMk id="11" creationId="{012CC546-11AA-1D30-B1AA-7F9C43B4A4F2}"/>
          </ac:picMkLst>
        </pc:picChg>
        <pc:picChg chg="add mod">
          <ac:chgData name="Shanu cool" userId="1e679d5343991273" providerId="LiveId" clId="{9FF1BF73-F0DA-4703-B55A-7850E457AA04}" dt="2025-04-02T10:59:14.151" v="1902" actId="1076"/>
          <ac:picMkLst>
            <pc:docMk/>
            <pc:sldMk cId="713995550" sldId="270"/>
            <ac:picMk id="13" creationId="{6161694C-B0ED-3822-16BB-D5B6EB30EDDC}"/>
          </ac:picMkLst>
        </pc:picChg>
      </pc:sldChg>
      <pc:sldChg chg="addSp delSp modSp add mod">
        <pc:chgData name="Shanu cool" userId="1e679d5343991273" providerId="LiveId" clId="{9FF1BF73-F0DA-4703-B55A-7850E457AA04}" dt="2025-04-02T10:54:19.302" v="1860" actId="14100"/>
        <pc:sldMkLst>
          <pc:docMk/>
          <pc:sldMk cId="2986327213" sldId="271"/>
        </pc:sldMkLst>
        <pc:spChg chg="mod">
          <ac:chgData name="Shanu cool" userId="1e679d5343991273" providerId="LiveId" clId="{9FF1BF73-F0DA-4703-B55A-7850E457AA04}" dt="2025-04-02T10:53:05.683" v="1812" actId="20577"/>
          <ac:spMkLst>
            <pc:docMk/>
            <pc:sldMk cId="2986327213" sldId="271"/>
            <ac:spMk id="7" creationId="{A0E17F5A-9860-21CF-C38F-925309C710EA}"/>
          </ac:spMkLst>
        </pc:spChg>
        <pc:spChg chg="mod">
          <ac:chgData name="Shanu cool" userId="1e679d5343991273" providerId="LiveId" clId="{9FF1BF73-F0DA-4703-B55A-7850E457AA04}" dt="2025-04-02T10:53:22.188" v="1840" actId="20577"/>
          <ac:spMkLst>
            <pc:docMk/>
            <pc:sldMk cId="2986327213" sldId="271"/>
            <ac:spMk id="10" creationId="{1247A481-655A-95B2-F06D-5F2E1FDCA354}"/>
          </ac:spMkLst>
        </pc:spChg>
        <pc:picChg chg="del">
          <ac:chgData name="Shanu cool" userId="1e679d5343991273" providerId="LiveId" clId="{9FF1BF73-F0DA-4703-B55A-7850E457AA04}" dt="2025-04-02T10:53:25.483" v="1841" actId="478"/>
          <ac:picMkLst>
            <pc:docMk/>
            <pc:sldMk cId="2986327213" sldId="271"/>
            <ac:picMk id="4" creationId="{A024B118-A993-B3DD-1DF5-ED770EFAD13B}"/>
          </ac:picMkLst>
        </pc:picChg>
        <pc:picChg chg="add mod">
          <ac:chgData name="Shanu cool" userId="1e679d5343991273" providerId="LiveId" clId="{9FF1BF73-F0DA-4703-B55A-7850E457AA04}" dt="2025-04-02T10:54:19.302" v="1860" actId="14100"/>
          <ac:picMkLst>
            <pc:docMk/>
            <pc:sldMk cId="2986327213" sldId="271"/>
            <ac:picMk id="5" creationId="{B8071C0E-77C4-4861-C2B2-C4217D2CC0F3}"/>
          </ac:picMkLst>
        </pc:picChg>
        <pc:picChg chg="del">
          <ac:chgData name="Shanu cool" userId="1e679d5343991273" providerId="LiveId" clId="{9FF1BF73-F0DA-4703-B55A-7850E457AA04}" dt="2025-04-02T10:53:26.113" v="1842" actId="478"/>
          <ac:picMkLst>
            <pc:docMk/>
            <pc:sldMk cId="2986327213" sldId="271"/>
            <ac:picMk id="6" creationId="{88C3766A-819A-C631-0194-45681267D04E}"/>
          </ac:picMkLst>
        </pc:picChg>
        <pc:picChg chg="add mod">
          <ac:chgData name="Shanu cool" userId="1e679d5343991273" providerId="LiveId" clId="{9FF1BF73-F0DA-4703-B55A-7850E457AA04}" dt="2025-04-02T10:54:15.280" v="1858" actId="1076"/>
          <ac:picMkLst>
            <pc:docMk/>
            <pc:sldMk cId="2986327213" sldId="271"/>
            <ac:picMk id="9" creationId="{9F3D03E3-B157-BB53-BD1F-3C4990BD78BE}"/>
          </ac:picMkLst>
        </pc:picChg>
      </pc:sldChg>
      <pc:sldChg chg="delSp modSp new mod ord">
        <pc:chgData name="Shanu cool" userId="1e679d5343991273" providerId="LiveId" clId="{9FF1BF73-F0DA-4703-B55A-7850E457AA04}" dt="2025-04-02T10:57:32.569" v="1901" actId="255"/>
        <pc:sldMkLst>
          <pc:docMk/>
          <pc:sldMk cId="1619980862" sldId="272"/>
        </pc:sldMkLst>
        <pc:spChg chg="mod">
          <ac:chgData name="Shanu cool" userId="1e679d5343991273" providerId="LiveId" clId="{9FF1BF73-F0DA-4703-B55A-7850E457AA04}" dt="2025-04-02T10:57:32.569" v="1901" actId="255"/>
          <ac:spMkLst>
            <pc:docMk/>
            <pc:sldMk cId="1619980862" sldId="272"/>
            <ac:spMk id="2" creationId="{D1EB3C5B-0B01-ABAE-176B-4521F4FE8696}"/>
          </ac:spMkLst>
        </pc:spChg>
        <pc:spChg chg="del">
          <ac:chgData name="Shanu cool" userId="1e679d5343991273" providerId="LiveId" clId="{9FF1BF73-F0DA-4703-B55A-7850E457AA04}" dt="2025-04-02T10:57:09.657" v="1882" actId="478"/>
          <ac:spMkLst>
            <pc:docMk/>
            <pc:sldMk cId="1619980862" sldId="272"/>
            <ac:spMk id="3" creationId="{7A9DE9E6-E613-EEB4-21AB-77E38829020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9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773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908407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84001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489036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8288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169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30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99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098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9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88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05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4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11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05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50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2185261"/>
            <a:ext cx="6253317" cy="2139851"/>
          </a:xfrm>
        </p:spPr>
        <p:txBody>
          <a:bodyPr>
            <a:normAutofit fontScale="90000"/>
          </a:bodyPr>
          <a:lstStyle/>
          <a:p>
            <a:r>
              <a:rPr lang="en-US" sz="7500" dirty="0"/>
              <a:t>Adventure Sales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Main KPI’s, Time Series Analysis, Customer, Product, Regional Analysis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7F0044-D42D-7133-F84B-AB4EB6116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DAAAD4B-F5EB-E3CD-FC83-C7692B36B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Neil Armstrong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AC82567-3725-D5AC-744F-DB4C04CA5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551" y="39741"/>
            <a:ext cx="8915399" cy="522682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Customer Analysis Part 1</a:t>
            </a:r>
            <a:endParaRPr lang="en-IN" sz="28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BBFF1-4947-76FC-E46A-D9052BDB0C9C}"/>
              </a:ext>
            </a:extLst>
          </p:cNvPr>
          <p:cNvSpPr txBox="1"/>
          <p:nvPr/>
        </p:nvSpPr>
        <p:spPr>
          <a:xfrm>
            <a:off x="1178560" y="562423"/>
            <a:ext cx="1047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 there are no significant Distribution noticed in Gender, Martial, Avg Income for Product wise, Year wise, country wise in Customer Analysis.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0999D-F433-5317-795F-E33AF37E0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60" y="1270309"/>
            <a:ext cx="10058400" cy="531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69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E391A2-F672-DF0C-D0F5-3FF3CB666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BBAD3A9-E4FA-8C63-2837-A6C10C90A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Neil Armstrong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29816A-19B0-0A05-151E-E1E7E60D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551" y="39741"/>
            <a:ext cx="8915399" cy="522682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Customer Analysis Part 2</a:t>
            </a:r>
            <a:endParaRPr lang="en-IN" sz="28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E8327-57CE-0F1D-7EA5-0D66DBCA92D5}"/>
              </a:ext>
            </a:extLst>
          </p:cNvPr>
          <p:cNvSpPr txBox="1"/>
          <p:nvPr/>
        </p:nvSpPr>
        <p:spPr>
          <a:xfrm>
            <a:off x="906306" y="562423"/>
            <a:ext cx="10325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As there are </a:t>
            </a:r>
            <a:r>
              <a:rPr lang="en-US" dirty="0" err="1"/>
              <a:t>are</a:t>
            </a:r>
            <a:r>
              <a:rPr lang="en-US" dirty="0"/>
              <a:t> </a:t>
            </a:r>
            <a:r>
              <a:rPr lang="en-US" b="1" dirty="0"/>
              <a:t>significant Distribution noticed </a:t>
            </a:r>
            <a:r>
              <a:rPr lang="en-US" dirty="0"/>
              <a:t>in Gender, Martial, Avg Income for </a:t>
            </a:r>
            <a:r>
              <a:rPr lang="en-US" b="1" dirty="0"/>
              <a:t>Occupation wise </a:t>
            </a:r>
            <a:r>
              <a:rPr lang="en-US" dirty="0"/>
              <a:t>in Customer Analysis.</a:t>
            </a:r>
            <a:endParaRPr lang="en-IN" dirty="0"/>
          </a:p>
          <a:p>
            <a:r>
              <a:rPr lang="en-IN" dirty="0"/>
              <a:t>- Also we have one customer that has most profitable customer is </a:t>
            </a:r>
            <a:r>
              <a:rPr lang="en-IN" b="1" dirty="0"/>
              <a:t>Turner Jordan.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AB747-923E-C1EF-5CBA-EE41CCE43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259" y="1513839"/>
            <a:ext cx="5222944" cy="3003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9BAA83-9B42-C001-B272-C4FC7B106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06" y="1513839"/>
            <a:ext cx="5222944" cy="3003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46CB4A-2847-77FD-2AA0-080D5DF82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748" y="4625800"/>
            <a:ext cx="6662503" cy="22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13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71B1F3-04FA-5CA5-6E28-5FFF3D384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4CF8795-5B30-3236-26EA-D07364D86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Neil Armstrong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BEB64A-4DB6-CD0B-7F55-0C8A50A86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551" y="39741"/>
            <a:ext cx="8915399" cy="522682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Product Wise Analysis</a:t>
            </a:r>
            <a:endParaRPr lang="en-IN" sz="28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87A40-1E7A-9E23-1CB7-291FE07A035E}"/>
              </a:ext>
            </a:extLst>
          </p:cNvPr>
          <p:cNvSpPr txBox="1"/>
          <p:nvPr/>
        </p:nvSpPr>
        <p:spPr>
          <a:xfrm>
            <a:off x="1178560" y="562423"/>
            <a:ext cx="10477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 Overview for Product wise Analysis.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2C2C2-C0B0-7BF3-681B-A42FC7177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60" y="1047053"/>
            <a:ext cx="10139680" cy="562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55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8AEC97-6856-5057-BE53-6682ECAB7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84CCD3-03C5-E632-EE10-FA6F04513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Neil Armstrong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4E8368-1B11-3335-C1F6-FB3B8D3A7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551" y="39741"/>
            <a:ext cx="8915399" cy="522682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Regional Analysis</a:t>
            </a:r>
            <a:endParaRPr lang="en-IN" sz="28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951C76-C9F1-2A9D-6123-BBC7EA6DF1B2}"/>
              </a:ext>
            </a:extLst>
          </p:cNvPr>
          <p:cNvSpPr txBox="1"/>
          <p:nvPr/>
        </p:nvSpPr>
        <p:spPr>
          <a:xfrm>
            <a:off x="1178560" y="562423"/>
            <a:ext cx="10477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 Overview for Regional wise Analysis.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04959E-D311-91D3-AC9C-664178EB0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78" y="1085105"/>
            <a:ext cx="10321601" cy="566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37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62CCEB-372B-4FF6-7F4C-090AFD58E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FAC880F-08DB-3836-8388-A25A763D3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Neil Armstrong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D8C08A0-FE2E-2B51-BDDC-5A26D4B48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551" y="39741"/>
            <a:ext cx="8915399" cy="522682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Regional Analysis Part 1</a:t>
            </a:r>
            <a:endParaRPr lang="en-IN" sz="28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0C1E2D-8EB4-FDE5-5168-339C92309C62}"/>
              </a:ext>
            </a:extLst>
          </p:cNvPr>
          <p:cNvSpPr txBox="1"/>
          <p:nvPr/>
        </p:nvSpPr>
        <p:spPr>
          <a:xfrm>
            <a:off x="1178560" y="562423"/>
            <a:ext cx="10477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- 2014, 2015, Australia is highest sales and profit.</a:t>
            </a:r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9BADAA-41D7-72C7-BF7F-65355B480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39" y="1085105"/>
            <a:ext cx="5963921" cy="28362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61694C-B0ED-3822-16BB-D5B6EB30E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38" y="4003042"/>
            <a:ext cx="5963923" cy="27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95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15CEC7-84D6-C16D-2EF8-BAFA361FE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88505CB-24AA-A222-08AA-E9E21672E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Neil Armstrong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E17F5A-9860-21CF-C38F-925309C71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551" y="39741"/>
            <a:ext cx="8915399" cy="522682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Regional Analysis part 2</a:t>
            </a:r>
            <a:endParaRPr lang="en-IN" sz="28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47A481-655A-95B2-F06D-5F2E1FDCA354}"/>
              </a:ext>
            </a:extLst>
          </p:cNvPr>
          <p:cNvSpPr txBox="1"/>
          <p:nvPr/>
        </p:nvSpPr>
        <p:spPr>
          <a:xfrm>
            <a:off x="1178560" y="562423"/>
            <a:ext cx="10477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- 2016, 2017, United States is highest sales and profit.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71C0E-77C4-4861-C2B2-C4217D2CC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42" y="1117440"/>
            <a:ext cx="5991802" cy="2713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3D03E3-B157-BB53-BD1F-3C4990BD7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42" y="3920943"/>
            <a:ext cx="5991802" cy="278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27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3C5B-0B01-ABAE-176B-4521F4FE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685" y="2788555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THANK YOU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161998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Neil Armstrong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BB49CD4-727A-AA90-CC9E-A44040781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551" y="39741"/>
            <a:ext cx="8915399" cy="645160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/>
              <a:t>Adventure Works Sales</a:t>
            </a:r>
            <a:endParaRPr lang="en-IN" sz="3200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BEBC9F-7478-715A-4C5D-A50F433F5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37" y="1279261"/>
            <a:ext cx="10211566" cy="5243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4F0D43-1ADF-0B20-7617-D8C891FD6B94}"/>
              </a:ext>
            </a:extLst>
          </p:cNvPr>
          <p:cNvSpPr txBox="1"/>
          <p:nvPr/>
        </p:nvSpPr>
        <p:spPr>
          <a:xfrm>
            <a:off x="975360" y="684901"/>
            <a:ext cx="1058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Main KPI’s of Adventure Works Sales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7613F9-DFF6-C129-DD05-324D58E72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A3B861D-41BD-51B0-5DDE-7DD5F6BC1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Neil Armstrong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25BA9A-C3C5-9410-45F1-2E64BDA56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551" y="39741"/>
            <a:ext cx="8915399" cy="645160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/>
              <a:t>Adventure Works Sales Part 1</a:t>
            </a:r>
            <a:endParaRPr lang="en-IN" sz="32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E344C-4919-B712-0FD2-C27A61643EBA}"/>
              </a:ext>
            </a:extLst>
          </p:cNvPr>
          <p:cNvSpPr txBox="1"/>
          <p:nvPr/>
        </p:nvSpPr>
        <p:spPr>
          <a:xfrm>
            <a:off x="1100051" y="628410"/>
            <a:ext cx="10477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/>
              <a:t>Accessories KPI’s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Bike KPI’s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Clothing  KPI’s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D2E87-6DDF-1D99-C550-E5488B48B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85" y="1676492"/>
            <a:ext cx="8235326" cy="1640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F70C62-2A0C-F9CB-E06E-4A7EF4AFA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83" y="3490401"/>
            <a:ext cx="8235327" cy="1493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9AF9BC-4A38-DCAB-F23F-59EBEE571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35" y="5160402"/>
            <a:ext cx="8235326" cy="160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13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4FDD55-7353-7D1A-D43D-2C5D9B2ED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5084E9-F43E-898F-2DEF-DA665244A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Neil Armstrong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DE1E9D-7840-735F-B957-39EDADC70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551" y="39741"/>
            <a:ext cx="8915399" cy="64516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Adventure Works Sales Part 2</a:t>
            </a:r>
            <a:endParaRPr lang="en-IN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3A07-8A9A-9E03-AD4A-EB512119094F}"/>
              </a:ext>
            </a:extLst>
          </p:cNvPr>
          <p:cNvSpPr txBox="1"/>
          <p:nvPr/>
        </p:nvSpPr>
        <p:spPr>
          <a:xfrm>
            <a:off x="1100051" y="559137"/>
            <a:ext cx="1047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err="1"/>
              <a:t>Higest</a:t>
            </a:r>
            <a:r>
              <a:rPr lang="en-US" sz="2000" dirty="0"/>
              <a:t> Sales and Profits year was 2016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Then 2014 and 2015 as looks almost same Sales and Profits.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6EB22-F27C-49E5-E636-9D3B5EF60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861" y="1459068"/>
            <a:ext cx="8349653" cy="1590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1B0203-C1BD-826C-0460-2FC57B88D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861" y="3177405"/>
            <a:ext cx="8349653" cy="16247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8907D2-6F2C-8E5B-A695-BC2D3EBDE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861" y="4930349"/>
            <a:ext cx="8349653" cy="168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35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002707-250A-E2A7-DAFE-43EC70EFA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A598419-8467-655F-6E99-D027BF56C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Neil Armstrong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302A3D-B91F-00EF-F5BE-9206AC5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551" y="39741"/>
            <a:ext cx="8915399" cy="522682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Time Series Analysis</a:t>
            </a:r>
            <a:endParaRPr lang="en-IN" sz="28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BE945-C6DA-2781-3AE7-6B4C2E706C91}"/>
              </a:ext>
            </a:extLst>
          </p:cNvPr>
          <p:cNvSpPr txBox="1"/>
          <p:nvPr/>
        </p:nvSpPr>
        <p:spPr>
          <a:xfrm>
            <a:off x="1178560" y="562423"/>
            <a:ext cx="10477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/>
              <a:t>Overview Sales and Profit for all Years.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53F98-0142-1606-837F-633DF1E85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60" y="1085105"/>
            <a:ext cx="10058400" cy="57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48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4FBC4B-28BB-FF0D-E6A9-406981B18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14574FE-1DAD-B1B4-E87B-191BD5B6B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Neil Armstrong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2C4C612-9E0D-18A8-AED5-779E29510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551" y="39741"/>
            <a:ext cx="8915399" cy="522682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Time Series Analysis Part 1</a:t>
            </a:r>
            <a:endParaRPr lang="en-IN" sz="28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7C5433-1792-BF53-A496-5611DA1DB275}"/>
              </a:ext>
            </a:extLst>
          </p:cNvPr>
          <p:cNvSpPr txBox="1"/>
          <p:nvPr/>
        </p:nvSpPr>
        <p:spPr>
          <a:xfrm>
            <a:off x="1178560" y="562423"/>
            <a:ext cx="1047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 Year 2014, Sales and Profit for Monthly and </a:t>
            </a:r>
            <a:r>
              <a:rPr lang="en-US" sz="2000" dirty="0" err="1"/>
              <a:t>Quatarly</a:t>
            </a:r>
            <a:r>
              <a:rPr lang="en-US" sz="2000" dirty="0"/>
              <a:t>.</a:t>
            </a:r>
            <a:endParaRPr lang="en-IN" sz="2000" dirty="0"/>
          </a:p>
          <a:p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147D8-517B-333C-A004-D319493DA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51" y="1085105"/>
            <a:ext cx="10139782" cy="560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28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8383A7-8EE3-B4D7-2B61-23B9F6E66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9999C4-D6CC-4681-A1A3-F688AA29A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Neil Armstrong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2FFE4A-3FCD-D60A-00E9-3FFE8AD09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551" y="39741"/>
            <a:ext cx="8915399" cy="522682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Time Series Analysis Part 2</a:t>
            </a:r>
            <a:endParaRPr lang="en-IN" sz="28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4AA87-D1F9-E9AB-4EA8-AA99824906DD}"/>
              </a:ext>
            </a:extLst>
          </p:cNvPr>
          <p:cNvSpPr txBox="1"/>
          <p:nvPr/>
        </p:nvSpPr>
        <p:spPr>
          <a:xfrm>
            <a:off x="1178560" y="562423"/>
            <a:ext cx="1047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  Year 2015, Sales and Profit for Monthly and </a:t>
            </a:r>
            <a:r>
              <a:rPr lang="en-US" sz="2000" dirty="0" err="1"/>
              <a:t>Quatarly</a:t>
            </a:r>
            <a:r>
              <a:rPr lang="en-US" sz="2000" dirty="0"/>
              <a:t>.</a:t>
            </a:r>
            <a:endParaRPr lang="en-IN" sz="2000" dirty="0"/>
          </a:p>
          <a:p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CD870-64F3-FB90-5052-A10879164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51" y="962533"/>
            <a:ext cx="10217598" cy="570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9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336C56-C83B-03F6-EF4F-83E5F49E8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F463942-AAF4-1B42-96D0-98AE945E7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Neil Armstrong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0AB29A-8B0E-7147-79B9-EAFD45AD1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551" y="39741"/>
            <a:ext cx="8915399" cy="522682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Time Series Analysis Part 3</a:t>
            </a:r>
            <a:endParaRPr lang="en-IN" sz="28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535A7F-0BF8-C9BA-251B-6CE1734961D7}"/>
              </a:ext>
            </a:extLst>
          </p:cNvPr>
          <p:cNvSpPr txBox="1"/>
          <p:nvPr/>
        </p:nvSpPr>
        <p:spPr>
          <a:xfrm>
            <a:off x="1178560" y="562423"/>
            <a:ext cx="10477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 Year 2016, Sales and Profit for Monthly and </a:t>
            </a:r>
            <a:r>
              <a:rPr lang="en-US" sz="2000" dirty="0" err="1"/>
              <a:t>Quatarly</a:t>
            </a:r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48812-071B-0B13-E223-2E0BB2AE4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51" y="1085105"/>
            <a:ext cx="10187709" cy="56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31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02E2FB-7EEE-622A-D78B-7B3251EA0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3FE2979-F9F3-BAFA-9145-4AC48FCFA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Neil Armstrong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0F69217-48E0-F478-B434-A7FA323B9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551" y="39741"/>
            <a:ext cx="8915399" cy="522682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Customer Analysis</a:t>
            </a:r>
            <a:endParaRPr lang="en-IN" sz="28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5F1EB-B83B-791B-8F32-00A55C19083E}"/>
              </a:ext>
            </a:extLst>
          </p:cNvPr>
          <p:cNvSpPr txBox="1"/>
          <p:nvPr/>
        </p:nvSpPr>
        <p:spPr>
          <a:xfrm>
            <a:off x="1178560" y="562423"/>
            <a:ext cx="10477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 Overview of Customer Analysis for all product, Years etc.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1DA59-61B5-853E-2AB0-E373B7CF1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60" y="1085105"/>
            <a:ext cx="9979891" cy="556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2579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103</TotalTime>
  <Words>306</Words>
  <Application>Microsoft Office PowerPoint</Application>
  <PresentationFormat>Widescreen</PresentationFormat>
  <Paragraphs>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Wisp</vt:lpstr>
      <vt:lpstr>Adventure Sales Report</vt:lpstr>
      <vt:lpstr>Adventure Works Sales</vt:lpstr>
      <vt:lpstr>Adventure Works Sales Part 1</vt:lpstr>
      <vt:lpstr>Adventure Works Sales Part 2</vt:lpstr>
      <vt:lpstr>Time Series Analysis</vt:lpstr>
      <vt:lpstr>Time Series Analysis Part 1</vt:lpstr>
      <vt:lpstr>Time Series Analysis Part 2</vt:lpstr>
      <vt:lpstr>Time Series Analysis Part 3</vt:lpstr>
      <vt:lpstr>Customer Analysis</vt:lpstr>
      <vt:lpstr>Customer Analysis Part 1</vt:lpstr>
      <vt:lpstr>Customer Analysis Part 2</vt:lpstr>
      <vt:lpstr>Product Wise Analysis</vt:lpstr>
      <vt:lpstr>Regional Analysis</vt:lpstr>
      <vt:lpstr>Regional Analysis Part 1</vt:lpstr>
      <vt:lpstr>Regional Analysis part 2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Shanu cool</dc:creator>
  <cp:lastModifiedBy>Shanu cool</cp:lastModifiedBy>
  <cp:revision>2</cp:revision>
  <dcterms:created xsi:type="dcterms:W3CDTF">2025-04-02T09:18:09Z</dcterms:created>
  <dcterms:modified xsi:type="dcterms:W3CDTF">2025-04-08T08:00:25Z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